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6" r:id="rId4"/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87" d="100"/>
          <a:sy n="87" d="100"/>
        </p:scale>
        <p:origin x="90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13632-474D-4EBA-A0E7-50DB6A29C4C4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5287-EA17-4E09-A4A6-879C850EC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856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13632-474D-4EBA-A0E7-50DB6A29C4C4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5287-EA17-4E09-A4A6-879C850EC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582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13632-474D-4EBA-A0E7-50DB6A29C4C4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5287-EA17-4E09-A4A6-879C850EC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0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13632-474D-4EBA-A0E7-50DB6A29C4C4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5287-EA17-4E09-A4A6-879C850EC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86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13632-474D-4EBA-A0E7-50DB6A29C4C4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5287-EA17-4E09-A4A6-879C850EC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67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13632-474D-4EBA-A0E7-50DB6A29C4C4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5287-EA17-4E09-A4A6-879C850EC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96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13632-474D-4EBA-A0E7-50DB6A29C4C4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5287-EA17-4E09-A4A6-879C850EC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00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13632-474D-4EBA-A0E7-50DB6A29C4C4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5287-EA17-4E09-A4A6-879C850EC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24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13632-474D-4EBA-A0E7-50DB6A29C4C4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5287-EA17-4E09-A4A6-879C850EC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48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13632-474D-4EBA-A0E7-50DB6A29C4C4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5287-EA17-4E09-A4A6-879C850EC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916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13632-474D-4EBA-A0E7-50DB6A29C4C4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5287-EA17-4E09-A4A6-879C850EC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40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13632-474D-4EBA-A0E7-50DB6A29C4C4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F5287-EA17-4E09-A4A6-879C850EC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1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620836"/>
          </a:xfrm>
        </p:spPr>
        <p:txBody>
          <a:bodyPr>
            <a:normAutofit/>
          </a:bodyPr>
          <a:lstStyle/>
          <a:p>
            <a:r>
              <a:rPr lang="en-US" sz="4800" i="1" dirty="0" smtClean="0"/>
              <a:t>United States v. </a:t>
            </a:r>
            <a:r>
              <a:rPr lang="en-US" sz="4800" i="1" dirty="0" err="1" smtClean="0"/>
              <a:t>Mladen</a:t>
            </a:r>
            <a:r>
              <a:rPr lang="en-US" sz="4800" i="1" dirty="0" smtClean="0"/>
              <a:t> </a:t>
            </a:r>
            <a:r>
              <a:rPr lang="en-US" sz="4800" i="1" dirty="0" err="1" smtClean="0"/>
              <a:t>Mitrovic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1:12-CR-311-AT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474720"/>
            <a:ext cx="9144000" cy="257860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William G. Traynor, </a:t>
            </a:r>
            <a:r>
              <a:rPr lang="en-US" dirty="0" err="1" smtClean="0"/>
              <a:t>AUSA</a:t>
            </a:r>
            <a:r>
              <a:rPr lang="en-US" dirty="0" smtClean="0"/>
              <a:t>, Northern District of Georgia</a:t>
            </a:r>
          </a:p>
          <a:p>
            <a:r>
              <a:rPr lang="en-US" dirty="0" err="1" smtClean="0"/>
              <a:t>will.traynor</a:t>
            </a:r>
            <a:r>
              <a:rPr lang="en-US" dirty="0" smtClean="0"/>
              <a:t>@ usdoj.gov</a:t>
            </a:r>
          </a:p>
          <a:p>
            <a:r>
              <a:rPr lang="en-US" dirty="0" smtClean="0"/>
              <a:t>404-581-6000</a:t>
            </a:r>
          </a:p>
          <a:p>
            <a:r>
              <a:rPr lang="en-US" dirty="0" smtClean="0"/>
              <a:t>November 15, 2017</a:t>
            </a:r>
          </a:p>
          <a:p>
            <a:r>
              <a:rPr lang="en-US" dirty="0" smtClean="0"/>
              <a:t>The statements expressed here are those of the speaker </a:t>
            </a:r>
          </a:p>
          <a:p>
            <a:r>
              <a:rPr lang="en-US" dirty="0" smtClean="0"/>
              <a:t>and not the United States Department of Justice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761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3392"/>
          </a:xfrm>
        </p:spPr>
        <p:txBody>
          <a:bodyPr/>
          <a:lstStyle/>
          <a:p>
            <a:pPr algn="ctr"/>
            <a:r>
              <a:rPr lang="en-US" dirty="0" smtClean="0"/>
              <a:t>Yugoslavia, 1948-1990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2486628"/>
              </p:ext>
            </p:extLst>
          </p:nvPr>
        </p:nvGraphicFramePr>
        <p:xfrm>
          <a:off x="2781691" y="1268518"/>
          <a:ext cx="6789246" cy="52461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Acrobat Document" r:id="rId3" imgW="7543607" imgH="5829107" progId="Acrobat.Document.2015">
                  <p:embed/>
                </p:oleObj>
              </mc:Choice>
              <mc:Fallback>
                <p:oleObj name="Acrobat Document" r:id="rId3" imgW="7543607" imgH="5829107" progId="Acrobat.Document.20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81691" y="1268518"/>
                        <a:ext cx="6789246" cy="52461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0708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9612"/>
          </a:xfrm>
        </p:spPr>
        <p:txBody>
          <a:bodyPr/>
          <a:lstStyle/>
          <a:p>
            <a:pPr algn="ctr"/>
            <a:r>
              <a:rPr lang="en-US" dirty="0" smtClean="0"/>
              <a:t>Bosnia-and-Herzegovina Today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30" y="1417996"/>
            <a:ext cx="5387340" cy="5175695"/>
          </a:xfrm>
        </p:spPr>
      </p:pic>
    </p:spTree>
    <p:extLst>
      <p:ext uri="{BB962C8B-B14F-4D97-AF65-F5344CB8AC3E}">
        <p14:creationId xmlns:p14="http://schemas.microsoft.com/office/powerpoint/2010/main" val="206054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/>
              <a:t>Mitrovic</a:t>
            </a:r>
            <a:r>
              <a:rPr lang="en-US" sz="4000" b="1" dirty="0" smtClean="0"/>
              <a:t> trial -- List of place names, personal names and terms: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3706" y="1690688"/>
            <a:ext cx="6070293" cy="4864347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b="1" u="sng" dirty="0" smtClean="0"/>
              <a:t>Place names</a:t>
            </a:r>
            <a:r>
              <a:rPr lang="en-US" b="1" dirty="0" smtClean="0"/>
              <a:t>			</a:t>
            </a:r>
            <a:r>
              <a:rPr lang="en-US" b="1" u="sng" dirty="0" smtClean="0"/>
              <a:t>(sounds like:)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Banja Luka			(</a:t>
            </a:r>
            <a:r>
              <a:rPr lang="en-US" dirty="0" err="1" smtClean="0"/>
              <a:t>Bahn-ya</a:t>
            </a:r>
            <a:r>
              <a:rPr lang="en-US" dirty="0" smtClean="0"/>
              <a:t> Loo-</a:t>
            </a:r>
            <a:r>
              <a:rPr lang="en-US" dirty="0" err="1" smtClean="0"/>
              <a:t>ka</a:t>
            </a:r>
            <a:r>
              <a:rPr lang="en-US" dirty="0" smtClean="0"/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Gradacac</a:t>
            </a:r>
            <a:r>
              <a:rPr lang="en-US" dirty="0" smtClean="0"/>
              <a:t>			(</a:t>
            </a:r>
            <a:r>
              <a:rPr lang="en-US" dirty="0" err="1" smtClean="0"/>
              <a:t>Gra</a:t>
            </a:r>
            <a:r>
              <a:rPr lang="en-US" dirty="0" smtClean="0"/>
              <a:t>-dah-chats)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Kozarac</a:t>
            </a:r>
            <a:r>
              <a:rPr lang="en-US" dirty="0" smtClean="0"/>
              <a:t>				(</a:t>
            </a:r>
            <a:r>
              <a:rPr lang="en-US" dirty="0" err="1" smtClean="0"/>
              <a:t>Ko-zar-ats</a:t>
            </a:r>
            <a:r>
              <a:rPr lang="en-US" dirty="0" smtClean="0"/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b="1" u="sng" dirty="0" smtClean="0"/>
              <a:t>Personal names (last name first)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BLAZEVIC, Azra			(</a:t>
            </a:r>
            <a:r>
              <a:rPr lang="en-US" dirty="0" err="1" smtClean="0"/>
              <a:t>Bla-zhe-vich</a:t>
            </a:r>
            <a:r>
              <a:rPr lang="en-US" dirty="0" smtClean="0"/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CEHIC</a:t>
            </a:r>
            <a:r>
              <a:rPr lang="en-US" dirty="0" smtClean="0"/>
              <a:t>, </a:t>
            </a:r>
            <a:r>
              <a:rPr lang="en-US" dirty="0" err="1" smtClean="0"/>
              <a:t>Edin</a:t>
            </a:r>
            <a:r>
              <a:rPr lang="en-US" dirty="0" smtClean="0"/>
              <a:t>			(</a:t>
            </a:r>
            <a:r>
              <a:rPr lang="en-US" dirty="0" err="1" smtClean="0"/>
              <a:t>Che-khich</a:t>
            </a:r>
            <a:r>
              <a:rPr lang="en-US" dirty="0" smtClean="0"/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HODZIC</a:t>
            </a:r>
            <a:r>
              <a:rPr lang="en-US" dirty="0" smtClean="0"/>
              <a:t>, </a:t>
            </a:r>
            <a:r>
              <a:rPr lang="en-US" dirty="0" err="1" smtClean="0"/>
              <a:t>Mirsad</a:t>
            </a:r>
            <a:r>
              <a:rPr lang="en-US" dirty="0" smtClean="0"/>
              <a:t>			(Hoed-</a:t>
            </a:r>
            <a:r>
              <a:rPr lang="en-US" dirty="0" err="1" smtClean="0"/>
              <a:t>zhich</a:t>
            </a:r>
            <a:r>
              <a:rPr lang="en-US" dirty="0" smtClean="0"/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JAKUPOVIC</a:t>
            </a:r>
            <a:r>
              <a:rPr lang="en-US" dirty="0" smtClean="0"/>
              <a:t>, </a:t>
            </a:r>
            <a:r>
              <a:rPr lang="en-US" dirty="0" err="1" smtClean="0"/>
              <a:t>Nedzad</a:t>
            </a:r>
            <a:r>
              <a:rPr lang="en-US" dirty="0" smtClean="0"/>
              <a:t>		(Yah-</a:t>
            </a:r>
            <a:r>
              <a:rPr lang="en-US" dirty="0" err="1" smtClean="0"/>
              <a:t>koo</a:t>
            </a:r>
            <a:r>
              <a:rPr lang="en-US" dirty="0" smtClean="0"/>
              <a:t>-</a:t>
            </a:r>
            <a:r>
              <a:rPr lang="en-US" dirty="0" err="1" smtClean="0"/>
              <a:t>po-vich</a:t>
            </a:r>
            <a:r>
              <a:rPr lang="en-US" dirty="0" smtClean="0"/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MERDZANIC</a:t>
            </a:r>
            <a:r>
              <a:rPr lang="en-US" dirty="0" smtClean="0"/>
              <a:t>, </a:t>
            </a:r>
            <a:r>
              <a:rPr lang="en-US" dirty="0" err="1" smtClean="0"/>
              <a:t>Idriz</a:t>
            </a:r>
            <a:r>
              <a:rPr lang="en-US" dirty="0" smtClean="0"/>
              <a:t>			(</a:t>
            </a:r>
            <a:r>
              <a:rPr lang="en-US" dirty="0" err="1" smtClean="0"/>
              <a:t>Merd-zha-nich</a:t>
            </a:r>
            <a:r>
              <a:rPr lang="en-US" dirty="0" smtClean="0"/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/>
              <a:t>KURUZOVIC</a:t>
            </a:r>
            <a:r>
              <a:rPr lang="en-US" dirty="0" smtClean="0"/>
              <a:t>, Slobodan		(Koo-</a:t>
            </a:r>
            <a:r>
              <a:rPr lang="en-US" dirty="0" err="1" smtClean="0"/>
              <a:t>roo</a:t>
            </a:r>
            <a:r>
              <a:rPr lang="en-US" dirty="0" smtClean="0"/>
              <a:t>-zo-</a:t>
            </a:r>
            <a:r>
              <a:rPr lang="en-US" dirty="0" err="1" smtClean="0"/>
              <a:t>vich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777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62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Adobe Acrobat Document</vt:lpstr>
      <vt:lpstr>United States v. Mladen Mitrovic 1:12-CR-311-AT</vt:lpstr>
      <vt:lpstr>Yugoslavia, 1948-1990</vt:lpstr>
      <vt:lpstr>Bosnia-and-Herzegovina Today</vt:lpstr>
      <vt:lpstr>Mitrovic trial -- List of place names, personal names and terms:</vt:lpstr>
    </vt:vector>
  </TitlesOfParts>
  <Company>US Attorneys Office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United States v. Mladen Mitrovic 1:12-CR-311-AT</dc:title>
  <dc:creator>Traynor, Will (USAGAN)</dc:creator>
  <cp:lastModifiedBy>Traynor, Will (USAGAN)</cp:lastModifiedBy>
  <cp:revision>8</cp:revision>
  <dcterms:created xsi:type="dcterms:W3CDTF">2017-10-16T15:29:58Z</dcterms:created>
  <dcterms:modified xsi:type="dcterms:W3CDTF">2017-10-16T17:52:27Z</dcterms:modified>
</cp:coreProperties>
</file>