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133600"/>
            <a:ext cx="10800825" cy="3329581"/>
          </a:xfrm>
        </p:spPr>
        <p:txBody>
          <a:bodyPr/>
          <a:lstStyle/>
          <a:p>
            <a:r>
              <a:rPr lang="en-US" sz="5400" dirty="0"/>
              <a:t>EMPOWERING RELIGIOUS COMMUNITIES AS JUSTICE FOR ALL </a:t>
            </a:r>
            <a:r>
              <a:rPr lang="en-US" sz="5400" dirty="0" smtClean="0"/>
              <a:t>STAKEHOLDERS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0092166" cy="1897740"/>
          </a:xfrm>
        </p:spPr>
        <p:txBody>
          <a:bodyPr>
            <a:normAutofit/>
          </a:bodyPr>
          <a:lstStyle/>
          <a:p>
            <a:r>
              <a:rPr lang="en-US" dirty="0" smtClean="0"/>
              <a:t>Silas  W. </a:t>
            </a:r>
            <a:r>
              <a:rPr lang="en-US" dirty="0" err="1" smtClean="0"/>
              <a:t>allard</a:t>
            </a:r>
            <a:endParaRPr lang="en-US" dirty="0" smtClean="0"/>
          </a:p>
          <a:p>
            <a:r>
              <a:rPr lang="en-US" dirty="0" smtClean="0"/>
              <a:t>Associate Director, Center for the study of Law and religion</a:t>
            </a:r>
          </a:p>
          <a:p>
            <a:r>
              <a:rPr lang="en-US" dirty="0" smtClean="0"/>
              <a:t>Harold J. Berman Fellow in Law and Religion</a:t>
            </a:r>
          </a:p>
          <a:p>
            <a:r>
              <a:rPr lang="en-US" dirty="0" smtClean="0"/>
              <a:t>Emory </a:t>
            </a:r>
            <a:r>
              <a:rPr lang="en-US" dirty="0"/>
              <a:t>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7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Two Phases for Project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Phase 1: Empowering Religious Leaders</a:t>
            </a:r>
          </a:p>
          <a:p>
            <a:r>
              <a:rPr lang="en-US" sz="2400" dirty="0" smtClean="0"/>
              <a:t>Phase 2: Empowering Religious Communities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908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Phase 1, Part 1: Survey of Religious Leaders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Conducting a qualitative study of religious leadership in Georgia to </a:t>
            </a:r>
            <a:r>
              <a:rPr lang="en-US" sz="2400" dirty="0" smtClean="0"/>
              <a:t>determine: </a:t>
            </a:r>
            <a:endParaRPr lang="en-US" sz="2400" dirty="0" smtClean="0"/>
          </a:p>
          <a:p>
            <a:pPr lvl="1"/>
            <a:r>
              <a:rPr lang="en-US" sz="2400" dirty="0"/>
              <a:t>an analysis of religious leaders’ ability to identify congregants with legal </a:t>
            </a:r>
            <a:r>
              <a:rPr lang="en-US" sz="2400" dirty="0" smtClean="0"/>
              <a:t>issues;</a:t>
            </a:r>
          </a:p>
          <a:p>
            <a:pPr lvl="1"/>
            <a:r>
              <a:rPr lang="en-US" sz="2400" dirty="0" smtClean="0"/>
              <a:t>c</a:t>
            </a:r>
            <a:r>
              <a:rPr lang="en-US" sz="2400" dirty="0" smtClean="0"/>
              <a:t>urrent </a:t>
            </a:r>
            <a:r>
              <a:rPr lang="en-US" sz="2400" dirty="0" smtClean="0"/>
              <a:t>practices with regard to a community member’s legal </a:t>
            </a:r>
            <a:r>
              <a:rPr lang="en-US" sz="2400" dirty="0" smtClean="0"/>
              <a:t>issues; and</a:t>
            </a:r>
            <a:endParaRPr lang="en-US" sz="2400" dirty="0" smtClean="0"/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urrent </a:t>
            </a:r>
            <a:r>
              <a:rPr lang="en-US" sz="2400" dirty="0" smtClean="0"/>
              <a:t>levels of awareness of access to justice </a:t>
            </a:r>
            <a:r>
              <a:rPr lang="en-US" sz="2400" dirty="0" smtClean="0"/>
              <a:t>resources.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465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Phase 1, Part 2: Development of Curriculum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Survey results will be used to produce a curriculum </a:t>
            </a:r>
            <a:r>
              <a:rPr lang="en-US" sz="2400" dirty="0"/>
              <a:t>for religious leaders to train on </a:t>
            </a:r>
            <a:r>
              <a:rPr lang="en-US" sz="2400" dirty="0" smtClean="0"/>
              <a:t>(</a:t>
            </a:r>
            <a:r>
              <a:rPr lang="en-US" sz="2400" dirty="0"/>
              <a:t>1) identifying legal issues and </a:t>
            </a:r>
            <a:r>
              <a:rPr lang="en-US" sz="2400" dirty="0" smtClean="0"/>
              <a:t>(</a:t>
            </a:r>
            <a:r>
              <a:rPr lang="en-US" sz="2400" dirty="0"/>
              <a:t>2) referring congregants to appropriate legal </a:t>
            </a:r>
            <a:r>
              <a:rPr lang="en-US" sz="2400" dirty="0" smtClean="0"/>
              <a:t>resources.</a:t>
            </a:r>
            <a:endParaRPr lang="en-US" sz="2400" dirty="0"/>
          </a:p>
          <a:p>
            <a:r>
              <a:rPr lang="en-US" sz="2400" dirty="0" smtClean="0"/>
              <a:t>Three proposed curriculums:</a:t>
            </a:r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ne </a:t>
            </a:r>
            <a:r>
              <a:rPr lang="en-US" sz="2400" dirty="0"/>
              <a:t>curriculum for </a:t>
            </a:r>
            <a:r>
              <a:rPr lang="en-US" sz="2400" dirty="0" smtClean="0"/>
              <a:t>self-study,</a:t>
            </a:r>
            <a:endParaRPr lang="en-US" sz="2400" dirty="0"/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ne </a:t>
            </a:r>
            <a:r>
              <a:rPr lang="en-US" sz="2400" dirty="0"/>
              <a:t>curriculum for use in continuing religious leader education and </a:t>
            </a:r>
            <a:r>
              <a:rPr lang="en-US" sz="2400" dirty="0" smtClean="0"/>
              <a:t>workshops, and</a:t>
            </a:r>
            <a:endParaRPr lang="en-US" sz="2400" dirty="0"/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ne </a:t>
            </a:r>
            <a:r>
              <a:rPr lang="en-US" sz="2400" dirty="0"/>
              <a:t>curriculum for </a:t>
            </a:r>
            <a:r>
              <a:rPr lang="en-US" sz="2400" dirty="0" smtClean="0"/>
              <a:t>adoption </a:t>
            </a:r>
            <a:r>
              <a:rPr lang="en-US" sz="2400" dirty="0"/>
              <a:t>in religious training environments such as </a:t>
            </a:r>
            <a:r>
              <a:rPr lang="en-US" sz="2400" dirty="0" smtClean="0"/>
              <a:t>seminaries.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866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Phase 2: </a:t>
            </a:r>
            <a:r>
              <a:rPr lang="en-US" sz="3600" dirty="0" smtClean="0"/>
              <a:t>Creating a Manual for Religious Communities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Autofit/>
          </a:bodyPr>
          <a:lstStyle/>
          <a:p>
            <a:r>
              <a:rPr lang="en-US" sz="2400" dirty="0" smtClean="0"/>
              <a:t>Developing a Georgia resource based on </a:t>
            </a:r>
            <a:r>
              <a:rPr lang="en-US" sz="2400" dirty="0"/>
              <a:t>the Tennessee Faith &amp; Justice Alliance (TFJA) Implementation Manual to be distributed in religious </a:t>
            </a:r>
            <a:r>
              <a:rPr lang="en-US" sz="2400" dirty="0" smtClean="0"/>
              <a:t>communities.</a:t>
            </a:r>
            <a:endParaRPr lang="en-US" sz="2400" dirty="0" smtClean="0"/>
          </a:p>
          <a:p>
            <a:r>
              <a:rPr lang="en-US" sz="2400" dirty="0" smtClean="0"/>
              <a:t>Developing </a:t>
            </a:r>
            <a:r>
              <a:rPr lang="en-US" sz="2400" dirty="0" smtClean="0"/>
              <a:t>models </a:t>
            </a:r>
            <a:r>
              <a:rPr lang="en-US" sz="2400" dirty="0"/>
              <a:t>of community-based access to justice programs to be implemented by religious </a:t>
            </a:r>
            <a:r>
              <a:rPr lang="en-US" sz="2400" dirty="0" smtClean="0"/>
              <a:t>communities. </a:t>
            </a:r>
            <a:endParaRPr lang="en-US" sz="2400" dirty="0"/>
          </a:p>
          <a:p>
            <a:r>
              <a:rPr lang="en-US" sz="2400" dirty="0" smtClean="0"/>
              <a:t>Community based programs could include: legal </a:t>
            </a:r>
            <a:r>
              <a:rPr lang="en-US" sz="2400" dirty="0" smtClean="0"/>
              <a:t>clinics, mediation programs, referral </a:t>
            </a:r>
            <a:r>
              <a:rPr lang="en-US" sz="2400" dirty="0" smtClean="0"/>
              <a:t>programs, or other programs.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2402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/>
          <a:lstStyle/>
          <a:p>
            <a:r>
              <a:rPr lang="en-US" dirty="0" smtClean="0"/>
              <a:t>Create opportunities for religious communities to be access-to-justice (ATJ) entry-points for people in Georgia.</a:t>
            </a:r>
          </a:p>
          <a:p>
            <a:r>
              <a:rPr lang="en-US" dirty="0" smtClean="0"/>
              <a:t>Create ATJ entry-points where people are and where they are likely to go in times of distress.</a:t>
            </a:r>
          </a:p>
          <a:p>
            <a:r>
              <a:rPr lang="en-US" dirty="0" smtClean="0"/>
              <a:t>Ideally connects persons to ATJ resources through community-based resources that are already sensitive to and accommodating of language and disability access.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87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2145</TotalTime>
  <Words>308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 3</vt:lpstr>
      <vt:lpstr>Arial</vt:lpstr>
      <vt:lpstr>Ion</vt:lpstr>
      <vt:lpstr>EMPOWERING RELIGIOUS COMMUNITIES AS JUSTICE FOR ALL STAKEHOLDERS  </vt:lpstr>
      <vt:lpstr>Two Phases for Project</vt:lpstr>
      <vt:lpstr>Phase 1, Part 1: Survey of Religious Leaders</vt:lpstr>
      <vt:lpstr>Phase 1, Part 2: Development of Curriculum</vt:lpstr>
      <vt:lpstr>Phase 2: Creating a Manual for Religious Communities</vt:lpstr>
      <vt:lpstr>Conclusions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McDuffie</dc:creator>
  <cp:lastModifiedBy>Allard, Silas W.</cp:lastModifiedBy>
  <cp:revision>12</cp:revision>
  <dcterms:created xsi:type="dcterms:W3CDTF">2017-10-13T01:04:00Z</dcterms:created>
  <dcterms:modified xsi:type="dcterms:W3CDTF">2017-10-14T20:28:56Z</dcterms:modified>
</cp:coreProperties>
</file>